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2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8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5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8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83B7-37FE-4E4C-BB4A-DDE4BF78A37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3CF3-A3CD-4895-B88A-BF50EAB1E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БЫЛО_СТАЛО_Хитрово\Фас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2" y="1412776"/>
            <a:ext cx="40180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Хитровский\фасад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27" y="1412776"/>
            <a:ext cx="403860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09" y="3910617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46" y="3910618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Фасад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548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09" y="1700808"/>
            <a:ext cx="4045963" cy="30494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Столовая</a:t>
            </a:r>
            <a:endParaRPr lang="ru-RU" b="1" dirty="0"/>
          </a:p>
        </p:txBody>
      </p:sp>
      <p:pic>
        <p:nvPicPr>
          <p:cNvPr id="2050" name="Picture 2" descr="C:\Users\Asus\Downloads\PHOTO-2023-02-07-15-26-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9"/>
            <a:ext cx="43308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9800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64" y="4439800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8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75661"/>
            <a:ext cx="4104456" cy="27562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Спортзал</a:t>
            </a:r>
            <a:endParaRPr lang="ru-RU" b="1" dirty="0"/>
          </a:p>
        </p:txBody>
      </p:sp>
      <p:pic>
        <p:nvPicPr>
          <p:cNvPr id="3074" name="Picture 2" descr="C:\Users\Asus\Downloads\PHOTO-2023-02-07-15-25-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320480" cy="2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97" y="4321454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87" y="4323935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02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Кабинет начальных классов</a:t>
            </a:r>
            <a:endParaRPr lang="ru-RU" b="1" dirty="0"/>
          </a:p>
        </p:txBody>
      </p:sp>
      <p:pic>
        <p:nvPicPr>
          <p:cNvPr id="4" name="Picture 14" descr="D:\Володарская\Банк фото\фото ОО\фото_Хитровский\PHOTO-2022-02-28-13-05-46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/>
          <a:stretch>
            <a:fillRect/>
          </a:stretch>
        </p:blipFill>
        <p:spPr bwMode="auto">
          <a:xfrm>
            <a:off x="395536" y="2132856"/>
            <a:ext cx="4084608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Users\Asus\Desktop\Новая папка\IMG_77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176463" cy="255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73" y="4316189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70" y="4313027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76464" cy="2534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Кабинет истории</a:t>
            </a:r>
            <a:endParaRPr lang="ru-RU" b="1" dirty="0"/>
          </a:p>
        </p:txBody>
      </p:sp>
      <p:pic>
        <p:nvPicPr>
          <p:cNvPr id="4098" name="Picture 2" descr="D:\Володарская\Банк фото\фото ОО\фото_Хитровский\PHOTO-2022-02-28-13-05-44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0"/>
          <a:stretch/>
        </p:blipFill>
        <p:spPr bwMode="auto">
          <a:xfrm>
            <a:off x="266800" y="1988840"/>
            <a:ext cx="4392488" cy="25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89" y="4212984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17" y="4236338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3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22" y="3501008"/>
            <a:ext cx="4275688" cy="2358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Рекреация 2 этаж</a:t>
            </a:r>
            <a:endParaRPr lang="ru-RU" b="1" dirty="0"/>
          </a:p>
        </p:txBody>
      </p:sp>
      <p:pic>
        <p:nvPicPr>
          <p:cNvPr id="6146" name="Picture 2" descr="D:\Володарская\Банк фото\фото ОО\фото_Хитровский\фото_Хитровский\PHOTO-2022-02-28-13-05-45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4" b="20517"/>
          <a:stretch/>
        </p:blipFill>
        <p:spPr bwMode="auto">
          <a:xfrm>
            <a:off x="611560" y="1749865"/>
            <a:ext cx="3887810" cy="28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03" y="4166218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6" y="5549728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22" y="1124744"/>
            <a:ext cx="4275689" cy="2376264"/>
          </a:xfrm>
          <a:prstGeom prst="rect">
            <a:avLst/>
          </a:prstGeom>
        </p:spPr>
      </p:pic>
      <p:pic>
        <p:nvPicPr>
          <p:cNvPr id="10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5" y="3191720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4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10" y="1905082"/>
            <a:ext cx="4116786" cy="2635642"/>
          </a:xfrm>
          <a:prstGeom prst="rect">
            <a:avLst/>
          </a:prstGeom>
        </p:spPr>
      </p:pic>
      <p:pic>
        <p:nvPicPr>
          <p:cNvPr id="7170" name="Picture 2" descr="C:\Users\Asus\Downloads\PHOTO-2022-10-21-11-58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82"/>
            <a:ext cx="4248472" cy="26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Рекреация 1 этаж</a:t>
            </a:r>
            <a:endParaRPr lang="ru-RU" b="1" dirty="0"/>
          </a:p>
        </p:txBody>
      </p:sp>
      <p:pic>
        <p:nvPicPr>
          <p:cNvPr id="7" name="Picture 4" descr="C:\Users\Asus\Desktop\БЫЛО_СТАЛО_Хитрово\Новый рисун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9" y="4137344"/>
            <a:ext cx="686619" cy="3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sus\Desktop\ста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10" y="4231436"/>
            <a:ext cx="740585" cy="3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30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Столовая</vt:lpstr>
      <vt:lpstr>Спортзал</vt:lpstr>
      <vt:lpstr>Кабинет начальных классов</vt:lpstr>
      <vt:lpstr>Кабинет истории</vt:lpstr>
      <vt:lpstr>Рекреация 2 этаж</vt:lpstr>
      <vt:lpstr>Рекреация 1 этаж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17</cp:revision>
  <dcterms:created xsi:type="dcterms:W3CDTF">2023-08-23T11:02:39Z</dcterms:created>
  <dcterms:modified xsi:type="dcterms:W3CDTF">2023-11-28T18:02:40Z</dcterms:modified>
</cp:coreProperties>
</file>