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3" r:id="rId4"/>
    <p:sldId id="266" r:id="rId5"/>
    <p:sldId id="278" r:id="rId6"/>
    <p:sldId id="281" r:id="rId7"/>
    <p:sldId id="282" r:id="rId8"/>
    <p:sldId id="268" r:id="rId9"/>
    <p:sldId id="269" r:id="rId10"/>
    <p:sldId id="279" r:id="rId11"/>
    <p:sldId id="280" r:id="rId12"/>
    <p:sldId id="267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F140B-5958-431B-9BA3-29DF90AB915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02D2A-7B6D-44FD-9475-D9563F4F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0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02D2A-7B6D-44FD-9475-D9563F4F1A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3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9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9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7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4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2647-D4AF-4ADF-B2EA-EDD1977A2B2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F8BEF-63A6-4FA4-9006-CB4D988C2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____________Microsoft_PowerPoint1.ppt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71" y="1447931"/>
            <a:ext cx="6746003" cy="468105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8019" y="2120113"/>
            <a:ext cx="3723479" cy="189743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Дизайн-проект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внутренних помещений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благоустройства территории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291" y="377736"/>
            <a:ext cx="9563766" cy="420219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Тамбовское областное государственное бюджетное общеобразовательное учреждение «Знаменская школа-интернат для обучающихся с ограниченными возможностями здоровья»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7271" y="2389551"/>
            <a:ext cx="6584589" cy="1469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Фотография фасада здания</a:t>
            </a:r>
          </a:p>
          <a:p>
            <a:r>
              <a:rPr lang="ru-RU" sz="2000" dirty="0" smtClean="0"/>
              <a:t>образовательной организации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78019" y="5800274"/>
            <a:ext cx="3723479" cy="84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809423" y="3059817"/>
            <a:ext cx="4660669" cy="570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1" y="1447930"/>
            <a:ext cx="6746003" cy="46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5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актового зала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94414" y="1084333"/>
            <a:ext cx="4459386" cy="5092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Коридор вдоль актового зала будет окрашен в светло-бежевый цвет, нанесены тематические рисунки, так как там же располагается кабинет музыки. В самом актовом зале на стены будут нанесены схематические рисунки масок.</a:t>
            </a:r>
          </a:p>
        </p:txBody>
      </p:sp>
      <p:pic>
        <p:nvPicPr>
          <p:cNvPr id="4098" name="Picture 2" descr="C:\Users\Божкова\Downloads\IMG_20230803_163412_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1" y="933456"/>
            <a:ext cx="5465762" cy="40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ожкова\Desktop\к капремонту\коридор\pin-theater-masks-on-pinterest-1784656 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3" y="4727974"/>
            <a:ext cx="2062542" cy="18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5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Внутренний двор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94414" y="1084333"/>
            <a:ext cx="4459386" cy="50926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Ландшафт внутреннего двора предполагает небольшое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озеленение (14 туй низкорослых), которое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будет перекрывать обзор и будет с минимумом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теневого пространства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деревьев и кустов. Планируем посадить туи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стороне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межоконных пространствах. Вдоль окон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противоположной стороне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разбиты цветочные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клумбы (8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1,5х1,5м).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северной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школьного двора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разместим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полукругом 4 лавочки, рядом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которыми будут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стоять вазоны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цветами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 лавочки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разместим вдоль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Здесь же будет размещаться площадка, на которой будет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стоять флагшток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Это место для проведения общешкольных линеек и мероприятий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Внутренний двор будет выложен плиткой.</a:t>
            </a:r>
          </a:p>
        </p:txBody>
      </p:sp>
      <p:pic>
        <p:nvPicPr>
          <p:cNvPr id="6146" name="Picture 2" descr="C:\Users\Божкова\Downloads\IMG_20230804_135444_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5" y="793035"/>
            <a:ext cx="3959490" cy="52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254266" y="5195087"/>
            <a:ext cx="380325" cy="639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06308" y="5834358"/>
            <a:ext cx="979136" cy="161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Клумбы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634591" y="3623884"/>
            <a:ext cx="380325" cy="639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827451" y="1746532"/>
            <a:ext cx="187465" cy="76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50698" y="3038562"/>
            <a:ext cx="322334" cy="535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626498" y="4151214"/>
            <a:ext cx="979136" cy="27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Центральный вход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1183" y="2508531"/>
            <a:ext cx="778186" cy="136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Зап.выход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33679" y="3505876"/>
            <a:ext cx="778186" cy="136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Зап.выход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3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7356" y="199871"/>
            <a:ext cx="9144000" cy="5122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 descr="C:\Users\Божкова\Desktop\Спортивная площад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1" y="927718"/>
            <a:ext cx="6141686" cy="40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626499" y="2294092"/>
            <a:ext cx="153749" cy="137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25147" y="2555735"/>
            <a:ext cx="153749" cy="137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26498" y="2807854"/>
            <a:ext cx="153749" cy="137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25148" y="3035693"/>
            <a:ext cx="153749" cy="137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31892" y="3279972"/>
            <a:ext cx="153749" cy="137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1167" y="2079653"/>
            <a:ext cx="105197" cy="155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тренажеры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2419519" y="1966365"/>
            <a:ext cx="906308" cy="12947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лавочка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рапеция 14"/>
          <p:cNvSpPr/>
          <p:nvPr/>
        </p:nvSpPr>
        <p:spPr>
          <a:xfrm>
            <a:off x="3785724" y="1932649"/>
            <a:ext cx="906308" cy="12947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лавочка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рапеция 15"/>
          <p:cNvSpPr/>
          <p:nvPr/>
        </p:nvSpPr>
        <p:spPr>
          <a:xfrm rot="10800000">
            <a:off x="3785724" y="3708849"/>
            <a:ext cx="906308" cy="12947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лавочка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рапеция 16"/>
          <p:cNvSpPr/>
          <p:nvPr/>
        </p:nvSpPr>
        <p:spPr>
          <a:xfrm rot="10800000">
            <a:off x="2419519" y="3708849"/>
            <a:ext cx="906308" cy="12947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лавочка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5526" y="846639"/>
            <a:ext cx="40945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спортивной зоне за зданием школы-интерната расположен школьный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стадион со спортивной площадкой.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Планируется сделать беговую дорожку, прыжковую яму, площадки для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легкой атлетики, спортивных и подвижных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игр, установить крытые лавочки для отдыха детей. Замена покрытия не предусмотрена.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3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58664" y="5610619"/>
            <a:ext cx="4278650" cy="103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21084" y="5462433"/>
            <a:ext cx="6547757" cy="5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3835" y="282733"/>
            <a:ext cx="10614136" cy="61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Входная группа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5593" y="282733"/>
            <a:ext cx="400237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Внутри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справа от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входа будет располагаться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оборудованная видеонаблюдением закрытая стойка-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ресепшн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вахтёров.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Здесь же в коридоре будет зона для ожидания, где родители смогут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забирать своих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детей, побеседовать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стене напротив центрального входа в учреждение будут расположены гардероб, информационные стенды с актуальной информацией, зеленая зона. Слева от кабинета директора будет государственная символика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стене справа от запасного входа, который находится напротив центрального входа, будет расположена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логотип школы-интерната.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Напольное покрытие- линолеум на поливинилхлоридной основе, потолок-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подвесной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светодиодными лампами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настенное покрытие-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акриловая краска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водной основе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Цветовое решение входной зоны: стены будут окрашены в цвет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тиффани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белый, с яркими цветовыми акцентами.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Входная группа сразу задает темп всему внутреннему дизайну: она достаточно привлекательная, плавно вводит гостя в пространство школы-интерната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лучшей ориентации гостей учреждения и обучающихся на полу предполагается активная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-указатели.</a:t>
            </a:r>
            <a:r>
              <a:rPr lang="ru-RU" sz="1400" dirty="0"/>
              <a:t>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1026" name="Picture 2" descr="C:\Users\Божкова\Downloads\2023-08-03_13-16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847"/>
            <a:ext cx="7556445" cy="2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ожкова\Desktop\к капремонту\для инфраструктурного листа\стойка-подиу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38" y="5197278"/>
            <a:ext cx="1740245" cy="13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7" y="6149778"/>
            <a:ext cx="1599278" cy="259113"/>
          </a:xfrm>
        </p:spPr>
        <p:txBody>
          <a:bodyPr>
            <a:norm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Секции для гардероба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3"/>
          <p:cNvSpPr txBox="1">
            <a:spLocks/>
          </p:cNvSpPr>
          <p:nvPr/>
        </p:nvSpPr>
        <p:spPr>
          <a:xfrm>
            <a:off x="4637314" y="6470712"/>
            <a:ext cx="2379059" cy="19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акрытая стойка-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ресепшн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Божкова\Downloads\IMG_20230803_143224_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3658877"/>
            <a:ext cx="2003728" cy="15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3"/>
          <p:cNvSpPr txBox="1">
            <a:spLocks/>
          </p:cNvSpPr>
          <p:nvPr/>
        </p:nvSpPr>
        <p:spPr>
          <a:xfrm>
            <a:off x="2151985" y="6149766"/>
            <a:ext cx="2169801" cy="25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напольном покрытии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Божкова\Desktop\language-school_160416_01-800x5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49" y="4784877"/>
            <a:ext cx="2090274" cy="13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3"/>
          <p:cNvSpPr txBox="1">
            <a:spLocks/>
          </p:cNvSpPr>
          <p:nvPr/>
        </p:nvSpPr>
        <p:spPr>
          <a:xfrm>
            <a:off x="268501" y="4808878"/>
            <a:ext cx="1763239" cy="19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Гос.символика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47" y="3519031"/>
            <a:ext cx="1012066" cy="5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34826" y="4083443"/>
            <a:ext cx="1416107" cy="364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Лавочки для зоны ожидания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5197278"/>
            <a:ext cx="1038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58664" y="5466252"/>
            <a:ext cx="4278650" cy="67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21084" y="5462433"/>
            <a:ext cx="6547757" cy="5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3835" y="282733"/>
            <a:ext cx="10614136" cy="61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 начальных классов</a:t>
            </a:r>
            <a:endParaRPr lang="ru-RU" sz="1800" u="sng" dirty="0"/>
          </a:p>
        </p:txBody>
      </p:sp>
      <p:pic>
        <p:nvPicPr>
          <p:cNvPr id="2050" name="Picture 2" descr="C:\Users\Божкова\Downloads\IMG_20230803_163210_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4" y="973377"/>
            <a:ext cx="5850540" cy="43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485133" y="1074528"/>
            <a:ext cx="4323844" cy="4183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первом этаже в рекреации начальных классов будет оформлена игровая зона со столами-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трансформерами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мягкими пуфиками. Здесь же на противоположной стене между кабинетами будет оформлен уголок по детской безопасности: дорожной, пожарной, антитеррористической.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зоне изучения ПДД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будет имитация уличного пространства, включая дорожные знаки, разметку, другие значимые для участников дорожного движения элементы.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перпендикулярной стене будет нанесен рисунок, который поможет детям выучить и запомнить цвета, установлена магнитно-маркерная доска для творчества детей, столик для творчества. Таким образом, будет организована зона для полноценного отдыха детей в свободное время.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Цветовое решение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Стены: светло-бежевый, с нанесенной цветной графикой. Двери выделены цветными полосами (желтый, оранжевый, зеленый).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покрытие- акриловая краска на водной основе.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покрытие-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плитка.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отолок-подвесной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 светодиодными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лампами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11" idx="1"/>
          </p:cNvCxnSpPr>
          <p:nvPr/>
        </p:nvCxnSpPr>
        <p:spPr>
          <a:xfrm>
            <a:off x="2281954" y="1626496"/>
            <a:ext cx="216035" cy="234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81954" y="1535460"/>
            <a:ext cx="914400" cy="18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Стенд по БДД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325441" y="1439027"/>
            <a:ext cx="594517" cy="234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49430" y="1439027"/>
            <a:ext cx="517023" cy="234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325441" y="1278542"/>
            <a:ext cx="1711217" cy="25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Коррекционно-развивающий компонент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760662" y="4340024"/>
            <a:ext cx="275996" cy="117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64781" y="4466804"/>
            <a:ext cx="910354" cy="47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Зона отдыха и творчества детей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3672" y="4466804"/>
            <a:ext cx="584034" cy="60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Зона изучения ПДД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Набор напольный «Знаки дорожного движения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1" y="3484854"/>
            <a:ext cx="834943" cy="9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s://xn--80afebc2bl4aj7g.xn--p1ai/upload/iblock/785/785aa89c71c5ad4094288f35cdef1f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4" y="5455249"/>
            <a:ext cx="1287531" cy="6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084" y="6139542"/>
            <a:ext cx="1287531" cy="16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Стенд БДД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682" y="323682"/>
            <a:ext cx="10344318" cy="356050"/>
          </a:xfrm>
        </p:spPr>
        <p:txBody>
          <a:bodyPr>
            <a:noAutofit/>
          </a:bodyPr>
          <a:lstStyle/>
          <a:p>
            <a:pPr indent="449580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Рекреация  2-го этажа учебного корпуса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1257" y="3702608"/>
            <a:ext cx="3875748" cy="174333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детских инициатив</a:t>
            </a:r>
          </a:p>
          <a:p>
            <a:endParaRPr lang="ru-RU" dirty="0"/>
          </a:p>
        </p:txBody>
      </p:sp>
      <p:pic>
        <p:nvPicPr>
          <p:cNvPr id="4100" name="Picture 4" descr="C:\Users\Божкова\Downloads\IMG_20230803_163333_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" y="588947"/>
            <a:ext cx="3935764" cy="29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27059" y="706531"/>
            <a:ext cx="6096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Второй этаж учебного корпуса условно разделен на смысловые зоны: центр детских инициатив,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коворкинг-зона+зона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гражданско-патриотического воспитания и краеведения, зона учебных кабинетов, кабинеты трудового обучения и мастерские дополнительного образования.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Напротив кабинета 15 будет расположен центр детских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инициатив. На стене располагается цветное панно в виде дерева с цветными кружками разного диаметра. Кружки выполнены из материала, позволяющего использовать крепления для детских рисунков, небольших поделок.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Модульный стол позволит детям выражать себя в творчестве, комфортный модульный пуф позволит детям отдохнуть на переменах, заниматься творчеством   и т.д.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противоположной стене располагается стеллаж открытого типа, где будут храниться современные детские книги, журналы и т.п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стенах в коридорах наряду с цветовыми решениями будем использовать графические смысловые элементы: математические знаки, правила орфографии, графические иллюстрации по трудовому обучению и т.п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Цветовое решение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светло-бежевый, с нанесенной цветной графикой. Двери выделены цветными полосами (желтый, оранжевый, зеленый). Настенное покрытие- акриловая краска на водной основе.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Напольное покрытие-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линолеум.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Потолок-подвесной  со светодиодными лампами.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1" y="4377791"/>
            <a:ext cx="1020466" cy="105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Божкова\Downloads\2023-02-28_19-48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38" y="4911866"/>
            <a:ext cx="953901" cy="10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теллаж Letta Zett, 12 полок, материал: ЛДСП, ШxГxВ: 73х25х175.7 см, белое тисн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84" y="3964758"/>
            <a:ext cx="1751073" cy="242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8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835" y="323682"/>
            <a:ext cx="9891165" cy="356050"/>
          </a:xfrm>
        </p:spPr>
        <p:txBody>
          <a:bodyPr>
            <a:noAutofit/>
          </a:bodyPr>
          <a:lstStyle/>
          <a:p>
            <a:pPr indent="449580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Рекреация  2-го этажа учебного корпуса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7579" y="553630"/>
            <a:ext cx="1843418" cy="352750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15-кабинет русского языка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16-кабинет информатики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17- кабинет математики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18-кабинет русского языка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19-кабинет географии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20-кабинет педагога-психолога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21-швейная мастерская</a:t>
            </a:r>
          </a:p>
          <a:p>
            <a:pPr algn="l">
              <a:lnSpc>
                <a:spcPct val="10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22-мастерская персонала сферы обслуживания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4269" y="752559"/>
            <a:ext cx="34310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втором этаже учебного корпуса на стене рядом с кабинетом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географии (между 18 и 19 кабинетами)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будет размещена карта Тамбовской области с памятными местами.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Напротив кабинетов будет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предусмотрена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-зона с мобильной и удобной мебелью (мягкие пуфики, мешки, напольные коврики, маркерная доска), позволяющие модифицировать пространство для организации групповой деятельности детей во внеурочное время.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Эта зона тесно переплетается с зоной гражданско-патриотического воспитания и краеведения. В этой зоне предусмотрены современные стенды соответствующего содержания.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рекреации напротив кабинетов 20 и 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будет оформлена творческая зона, где найдут достойное место творческие поделки воспитанников. Зона будет представлена       2-мя столами-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трансформерами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выставочными стеллажами.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стенах в коридорах наряду с цветовыми решениями будем использовать графические смысловые элементы: математические знаки, правила орфографии, графические иллюстрации по трудовому обучению и т.п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Цветовое решение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светло-бежевый, с нанесенной цветной графикой. Двери выделены цветными полосами (желтый, оранжевый, зеленый). Настенное покрытие- акриловая краска на водной основе.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Напольное покрытие-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линолеум.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Потолок-подвесной  со светодиодными лампами.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Божкова\Downloads\IMG_20230803_163319_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" y="430282"/>
            <a:ext cx="5944875" cy="44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841" y="1043873"/>
            <a:ext cx="372233" cy="153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6441" y="1043872"/>
            <a:ext cx="370249" cy="152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1917" y="1043872"/>
            <a:ext cx="379690" cy="185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3914" y="2507210"/>
            <a:ext cx="317651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9534" y="1076916"/>
            <a:ext cx="325744" cy="152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829" y="2431010"/>
            <a:ext cx="341649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7353" y="2431010"/>
            <a:ext cx="338912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2569" y="3928738"/>
            <a:ext cx="32269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Стеллаж Letta Zett, 12 полок, материал: ЛДСП, ШxГxВ: 73х25х175.7 см, белое тисн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62" y="5160615"/>
            <a:ext cx="1051699" cy="145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0" y="5160615"/>
            <a:ext cx="1093227" cy="11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t="7817" r="13573" b="11385"/>
          <a:stretch>
            <a:fillRect/>
          </a:stretch>
        </p:blipFill>
        <p:spPr bwMode="auto">
          <a:xfrm>
            <a:off x="2763128" y="5280632"/>
            <a:ext cx="1152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8127" r="15874" b="11073"/>
          <a:stretch>
            <a:fillRect/>
          </a:stretch>
        </p:blipFill>
        <p:spPr bwMode="auto">
          <a:xfrm>
            <a:off x="1514721" y="5729268"/>
            <a:ext cx="981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835" y="323682"/>
            <a:ext cx="9891165" cy="356050"/>
          </a:xfrm>
        </p:spPr>
        <p:txBody>
          <a:bodyPr>
            <a:noAutofit/>
          </a:bodyPr>
          <a:lstStyle/>
          <a:p>
            <a:pPr indent="449580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Рекреация  2-го этажа учебного корпуса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4269" y="752559"/>
            <a:ext cx="34310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Цветовое решение прилегающей стены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Стена: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светло-бежевый, с нанесенной цветной графикой.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Настенное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покрытие- акриловая краска на водной основе.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Напольное покрытие-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линолеум.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Потолок-подвесной  со светодиодными лампами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стене будет нанесен рисунок, символизирующий заботливые руки педагогов, цветные круги, олицетворяющие наших воспитанников, их индивидуальность. Данные круги также могут использоваться для размещения творческих продуктов наших детей.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Данный рисунок перекликается по своему оформлению и функциональности с настенным панно в зоне центра детских инициатив.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Божкова\Downloads\IMG_20230803_163259_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8" y="509796"/>
            <a:ext cx="6549158" cy="4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2425" y="1181437"/>
            <a:ext cx="396510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4895681" y="3081710"/>
            <a:ext cx="946768" cy="1450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296871" y="2006825"/>
            <a:ext cx="679731" cy="35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9905135">
            <a:off x="3774754" y="1711803"/>
            <a:ext cx="867675" cy="64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Коридор, ведущий в спальный корпус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1241213">
            <a:off x="3990691" y="3594869"/>
            <a:ext cx="1063871" cy="64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Прилегающая стена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9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835" y="323682"/>
            <a:ext cx="9891165" cy="356050"/>
          </a:xfrm>
        </p:spPr>
        <p:txBody>
          <a:bodyPr>
            <a:noAutofit/>
          </a:bodyPr>
          <a:lstStyle/>
          <a:p>
            <a:pPr indent="449580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кабинеты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4269" y="752559"/>
            <a:ext cx="343102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Цветовое решение прилегающей стены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Стены :желтый, зеленый. Во всех кабинетах будут использоваться единые оттенки желтого и зеленого. Две стены будут окрашены в желтый, две в зеленый.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Настенное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покрытие- акриловая краска на водной основе.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Напольное покрытие-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линолеум.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Потолок-подвесной  со светодиодными лампами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учебных мастерских стены  будут окрашены в пастельные желтый, фиолетовый цвета с добавлением белого цвета на одной стене.</a:t>
            </a:r>
          </a:p>
        </p:txBody>
      </p:sp>
      <p:pic>
        <p:nvPicPr>
          <p:cNvPr id="8194" name="Picture 2" descr="C:\Users\Божкова\Desktop\к капремонту\Проект реконструкции столярно-слесарной мастерской\DSC09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0" y="4410159"/>
            <a:ext cx="3229186" cy="14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798" y="6028566"/>
            <a:ext cx="3002608" cy="32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Мастерские трудового обучения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79018"/>
              </p:ext>
            </p:extLst>
          </p:nvPr>
        </p:nvGraphicFramePr>
        <p:xfrm>
          <a:off x="370885" y="516880"/>
          <a:ext cx="3642765" cy="273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Презентация" r:id="rId5" imgW="4570610" imgH="3427477" progId="PowerPoint.Show.12">
                  <p:embed/>
                </p:oleObj>
              </mc:Choice>
              <mc:Fallback>
                <p:oleObj name="Презентация" r:id="rId5" imgW="4570610" imgH="34274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85" y="516880"/>
                        <a:ext cx="3642765" cy="273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09798" y="2887507"/>
            <a:ext cx="3002608" cy="32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Оформление учебных кабинетов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Божкова\Downloads\IMG-20230404-WA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15" y="3624761"/>
            <a:ext cx="2719051" cy="19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92950" y="5718663"/>
            <a:ext cx="3244780" cy="100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 оформления стены в мастерских. На данной стене предполагается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размещение классных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досок, информационных стендов.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033" y="259044"/>
            <a:ext cx="6172200" cy="4205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Спальный корпус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055" y="2734902"/>
            <a:ext cx="2427609" cy="54216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Пример оформления спальных комнат (вид сверху)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ожкова\Downloads\IMG_20230803_163511_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4" y="679633"/>
            <a:ext cx="2427610" cy="18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8874" y="1425039"/>
            <a:ext cx="71014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Спальный корпус в школе-интернате является неотъемлемой частью здания и в нем также будет осуществлен капитальный ремонт. Напольное покрытие-линолеум, потолки-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армстронг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разработке цветового и идейного решения спального корпуса было предложено принять участие и детям, и родительскому активу школы-интерната. Из всех предложенных вариантов мы остановились на концепции сохранения цветовой гаммы учреждения (песочно-бежевый, фисташковый,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тиффани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белый), а идея оформления спален в едином стиле, навеянном сказочным, но в тоже время жизненным и поучительным произведением «Маленький принц»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Антуана де Сент-Экзюпери. Предполагается окрашивание одной стены в спальных комнатах в спокойный пастельный желтый цвет с последующим нанесением декора из сказки «Маленький принц», а также цитат из книги, связанных с детством, семьей, философией добра и ответственности. Такое решение является оправданным и с точки зрения коррекции- текст позволит ребятам тренировать знания алфавита и навыки чтения, а цветные рисунки-повторять цвета, формы и т.п.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5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5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спортивного зала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94414" y="1084333"/>
            <a:ext cx="4459386" cy="5092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Коридор вдоль спортивного зала будет окрашен в светло-бежевый цвет, пол выложен плиткой.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стенах будут нанесены тематические рисунки (спортивный инвентарь, ленты), а также размещены два стенда, выполненных в едином стиле.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Божкова\Downloads\IMG_20230803_163425_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2" y="884849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s-brands.ru/image/cache/catalog/demo/product/sp_/sp_007_3-1200x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9" y="4834185"/>
            <a:ext cx="2071561" cy="138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s://trendstend.ru/maketi/tematicheskie/shk-14.1_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89" y="4906245"/>
            <a:ext cx="1658043" cy="13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304" y="6214318"/>
            <a:ext cx="350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наполнения стендов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34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12527</TotalTime>
  <Words>1332</Words>
  <Application>Microsoft Office PowerPoint</Application>
  <PresentationFormat>Широкоэкранный</PresentationFormat>
  <Paragraphs>120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</vt:lpstr>
      <vt:lpstr>  Дизайн-проект внутренних помещений  и благоустройства территории </vt:lpstr>
      <vt:lpstr>Секции для гардероба</vt:lpstr>
      <vt:lpstr>Презентация PowerPoint</vt:lpstr>
      <vt:lpstr>                 Рекреация  2-го этажа учебного корпуса </vt:lpstr>
      <vt:lpstr>                 Рекреация  2-го этажа учебного корпуса </vt:lpstr>
      <vt:lpstr>                 Рекреация  2-го этажа учебного корпуса </vt:lpstr>
      <vt:lpstr>                 Учебные кабинеты </vt:lpstr>
      <vt:lpstr>          </vt:lpstr>
      <vt:lpstr>Рекреация спортивного зала</vt:lpstr>
      <vt:lpstr>Рекреация актового зала</vt:lpstr>
      <vt:lpstr>Внутренний двор</vt:lpstr>
      <vt:lpstr>Спортивная площадка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Регион, город</dc:title>
  <dc:creator>Gennadii</dc:creator>
  <cp:lastModifiedBy>Директор</cp:lastModifiedBy>
  <cp:revision>84</cp:revision>
  <cp:lastPrinted>2023-08-04T07:51:24Z</cp:lastPrinted>
  <dcterms:created xsi:type="dcterms:W3CDTF">2021-02-27T14:43:06Z</dcterms:created>
  <dcterms:modified xsi:type="dcterms:W3CDTF">2023-11-24T11:02:35Z</dcterms:modified>
</cp:coreProperties>
</file>