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464" autoAdjust="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B84-0DA8-47BE-AA1B-CA5BEE882AD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052-C6A6-4083-984A-046DB1D4E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B84-0DA8-47BE-AA1B-CA5BEE882AD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052-C6A6-4083-984A-046DB1D4E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7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B84-0DA8-47BE-AA1B-CA5BEE882AD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052-C6A6-4083-984A-046DB1D4E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B84-0DA8-47BE-AA1B-CA5BEE882AD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052-C6A6-4083-984A-046DB1D4E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3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B84-0DA8-47BE-AA1B-CA5BEE882AD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052-C6A6-4083-984A-046DB1D4E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5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B84-0DA8-47BE-AA1B-CA5BEE882AD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052-C6A6-4083-984A-046DB1D4E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8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B84-0DA8-47BE-AA1B-CA5BEE882AD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052-C6A6-4083-984A-046DB1D4E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4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B84-0DA8-47BE-AA1B-CA5BEE882AD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052-C6A6-4083-984A-046DB1D4E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1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B84-0DA8-47BE-AA1B-CA5BEE882AD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052-C6A6-4083-984A-046DB1D4E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8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B84-0DA8-47BE-AA1B-CA5BEE882AD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052-C6A6-4083-984A-046DB1D4E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0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B84-0DA8-47BE-AA1B-CA5BEE882AD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052-C6A6-4083-984A-046DB1D4E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0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DB84-0DA8-47BE-AA1B-CA5BEE882AD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0052-C6A6-4083-984A-046DB1D4E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8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533400"/>
          </a:xfrm>
        </p:spPr>
        <p:txBody>
          <a:bodyPr/>
          <a:lstStyle/>
          <a:p>
            <a:r>
              <a:rPr lang="ru-RU" dirty="0" err="1" smtClean="0"/>
              <a:t>Рудовский</a:t>
            </a:r>
            <a:r>
              <a:rPr lang="ru-RU" dirty="0" smtClean="0"/>
              <a:t> филиал МБОУ «</a:t>
            </a:r>
            <a:r>
              <a:rPr lang="ru-RU" dirty="0" err="1" smtClean="0"/>
              <a:t>Пичаевская</a:t>
            </a:r>
            <a:r>
              <a:rPr lang="ru-RU" dirty="0" smtClean="0"/>
              <a:t> СОШ»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1625601"/>
            <a:ext cx="5308600" cy="3886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221669"/>
            <a:ext cx="5810827" cy="43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Государственная символика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1" y="1251698"/>
            <a:ext cx="5067300" cy="5428501"/>
          </a:xfrm>
        </p:spPr>
      </p:pic>
    </p:spTree>
    <p:extLst>
      <p:ext uri="{BB962C8B-B14F-4D97-AF65-F5344CB8AC3E}">
        <p14:creationId xmlns:p14="http://schemas.microsoft.com/office/powerpoint/2010/main" val="6483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Входная зона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9877" y="948825"/>
            <a:ext cx="4413248" cy="54366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33" y="2260600"/>
            <a:ext cx="5063067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800" y="365125"/>
            <a:ext cx="5334000" cy="1325563"/>
          </a:xfrm>
        </p:spPr>
        <p:txBody>
          <a:bodyPr/>
          <a:lstStyle/>
          <a:p>
            <a:r>
              <a:rPr lang="ru-RU" dirty="0" smtClean="0"/>
              <a:t>Коридор 1 этажа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66925"/>
            <a:ext cx="5334000" cy="40005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366" y="918636"/>
            <a:ext cx="5774267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Коридор 2 этажа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" y="1690688"/>
            <a:ext cx="6068837" cy="4043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88" y="1690689"/>
            <a:ext cx="4957508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кабинеты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64" y="1690688"/>
            <a:ext cx="5609518" cy="43335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4597264" cy="43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кабинеты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1" y="2502101"/>
            <a:ext cx="4544152" cy="4079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1" y="2041525"/>
            <a:ext cx="5003800" cy="41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кабинеты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49" y="1336278"/>
            <a:ext cx="4851251" cy="47057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49" y="1336278"/>
            <a:ext cx="5189141" cy="47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детских инициатив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47294"/>
            <a:ext cx="6178860" cy="29980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1940"/>
            <a:ext cx="6178860" cy="2335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7544" y="1907616"/>
            <a:ext cx="5549900" cy="43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Стена истории Великой Отечественной войны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2" y="1464209"/>
            <a:ext cx="8669618" cy="4966754"/>
          </a:xfrm>
        </p:spPr>
      </p:pic>
    </p:spTree>
    <p:extLst>
      <p:ext uri="{BB962C8B-B14F-4D97-AF65-F5344CB8AC3E}">
        <p14:creationId xmlns:p14="http://schemas.microsoft.com/office/powerpoint/2010/main" val="38418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31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Входная зона</vt:lpstr>
      <vt:lpstr>Коридор 1 этажа</vt:lpstr>
      <vt:lpstr>Коридор 2 этажа</vt:lpstr>
      <vt:lpstr>Учебные кабинеты</vt:lpstr>
      <vt:lpstr>Учебные кабинеты</vt:lpstr>
      <vt:lpstr>Учебные кабинеты</vt:lpstr>
      <vt:lpstr>Центр детских инициатив</vt:lpstr>
      <vt:lpstr>Стена истории Великой Отечественной войны</vt:lpstr>
      <vt:lpstr>Государственная символика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8</cp:revision>
  <dcterms:created xsi:type="dcterms:W3CDTF">2023-11-23T13:03:03Z</dcterms:created>
  <dcterms:modified xsi:type="dcterms:W3CDTF">2023-11-23T14:12:26Z</dcterms:modified>
</cp:coreProperties>
</file>