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41"/>
  </p:notesMasterIdLst>
  <p:sldIdLst>
    <p:sldId id="256" r:id="rId2"/>
    <p:sldId id="272" r:id="rId3"/>
    <p:sldId id="274" r:id="rId4"/>
    <p:sldId id="304" r:id="rId5"/>
    <p:sldId id="273" r:id="rId6"/>
    <p:sldId id="282" r:id="rId7"/>
    <p:sldId id="258" r:id="rId8"/>
    <p:sldId id="259" r:id="rId9"/>
    <p:sldId id="278" r:id="rId10"/>
    <p:sldId id="260" r:id="rId11"/>
    <p:sldId id="311" r:id="rId12"/>
    <p:sldId id="307" r:id="rId13"/>
    <p:sldId id="290" r:id="rId14"/>
    <p:sldId id="297" r:id="rId15"/>
    <p:sldId id="300" r:id="rId16"/>
    <p:sldId id="301" r:id="rId17"/>
    <p:sldId id="281" r:id="rId18"/>
    <p:sldId id="261" r:id="rId19"/>
    <p:sldId id="277" r:id="rId20"/>
    <p:sldId id="268" r:id="rId21"/>
    <p:sldId id="267" r:id="rId22"/>
    <p:sldId id="279" r:id="rId23"/>
    <p:sldId id="265" r:id="rId24"/>
    <p:sldId id="283" r:id="rId25"/>
    <p:sldId id="266" r:id="rId26"/>
    <p:sldId id="305" r:id="rId27"/>
    <p:sldId id="299" r:id="rId28"/>
    <p:sldId id="284" r:id="rId29"/>
    <p:sldId id="308" r:id="rId30"/>
    <p:sldId id="302" r:id="rId31"/>
    <p:sldId id="303" r:id="rId32"/>
    <p:sldId id="293" r:id="rId33"/>
    <p:sldId id="298" r:id="rId34"/>
    <p:sldId id="294" r:id="rId35"/>
    <p:sldId id="295" r:id="rId36"/>
    <p:sldId id="310" r:id="rId37"/>
    <p:sldId id="309" r:id="rId38"/>
    <p:sldId id="271" r:id="rId39"/>
    <p:sldId id="306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8F15A-C9A9-4507-B018-72F5A4A7F475}" type="datetimeFigureOut">
              <a:rPr lang="ru-RU" smtClean="0"/>
              <a:pPr/>
              <a:t>02.02.2024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A7065E-ADDA-453C-B0C1-771DA74E9B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79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A7065E-ADDA-453C-B0C1-771DA74E9BCC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46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A7065E-ADDA-453C-B0C1-771DA74E9BCC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657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298378"/>
          </a:xfrm>
        </p:spPr>
        <p:txBody>
          <a:bodyPr>
            <a:norm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Дизайн-проект капитального ремонта учебного корпуса ТОГБОУ «Красносвободненская санаторная школа-интернат»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18" name="AutoShape 2" descr="blob:https://web.whatsapp.com/d46b4d58-2a65-4933-95f1-f9fedb12132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0" name="AutoShape 4" descr="blob:https://web.whatsapp.com/d46b4d58-2a65-4933-95f1-f9fedb12132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2" name="AutoShape 6" descr="blob:https://web.whatsapp.com/d46b4d58-2a65-4933-95f1-f9fedb12132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4" name="AutoShape 8" descr="blob:https://web.whatsapp.com/d46b4d58-2a65-4933-95f1-f9fedb12132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6" name="AutoShape 10" descr="blob:https://web.whatsapp.com/1241659f-8e60-4325-bf13-a09ae920ddf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4827" name="Picture 11" descr="C:\Users\Комп\Desktop\документы советник\дизайн\1241659f-8e60-4325-bf13-a09ae920ddf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3286124"/>
            <a:ext cx="4965627" cy="34069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5" name="Рисунок 1" descr="коридор песо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14291"/>
            <a:ext cx="1763688" cy="616574"/>
          </a:xfrm>
          <a:prstGeom prst="rect">
            <a:avLst/>
          </a:prstGeom>
          <a:noFill/>
        </p:spPr>
      </p:pic>
      <p:pic>
        <p:nvPicPr>
          <p:cNvPr id="17414" name="Рисунок 5" descr="1607509478265_bullet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362022"/>
            <a:ext cx="1308178" cy="751646"/>
          </a:xfrm>
          <a:prstGeom prst="rect">
            <a:avLst/>
          </a:prstGeom>
          <a:noFill/>
        </p:spPr>
      </p:pic>
      <p:pic>
        <p:nvPicPr>
          <p:cNvPr id="17413" name="Рисунок 8" descr="пол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" y="2936334"/>
            <a:ext cx="1762165" cy="646932"/>
          </a:xfrm>
          <a:prstGeom prst="rect">
            <a:avLst/>
          </a:prstGeom>
          <a:noFill/>
        </p:spPr>
      </p:pic>
      <p:pic>
        <p:nvPicPr>
          <p:cNvPr id="17411" name="Рисунок 20" descr="DSC_3792 (1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365" y="4690050"/>
            <a:ext cx="2101448" cy="645728"/>
          </a:xfrm>
          <a:prstGeom prst="rect">
            <a:avLst/>
          </a:prstGeom>
          <a:noFill/>
        </p:spPr>
      </p:pic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0" y="59323"/>
            <a:ext cx="1847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0" y="1393538"/>
            <a:ext cx="28725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8" name="Rectangle 10"/>
          <p:cNvSpPr>
            <a:spLocks noChangeArrowheads="1"/>
          </p:cNvSpPr>
          <p:nvPr/>
        </p:nvSpPr>
        <p:spPr bwMode="auto">
          <a:xfrm>
            <a:off x="-125482" y="2244150"/>
            <a:ext cx="20146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потолок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армстронг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9" name="Rectangle 11"/>
          <p:cNvSpPr>
            <a:spLocks noChangeArrowheads="1"/>
          </p:cNvSpPr>
          <p:nvPr/>
        </p:nvSpPr>
        <p:spPr bwMode="auto">
          <a:xfrm>
            <a:off x="0" y="3812888"/>
            <a:ext cx="130817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пол серый </a:t>
            </a:r>
            <a:endParaRPr kumimoji="0" lang="ru-RU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20" name="Rectangle 12"/>
          <p:cNvSpPr>
            <a:spLocks noChangeArrowheads="1"/>
          </p:cNvSpPr>
          <p:nvPr/>
        </p:nvSpPr>
        <p:spPr bwMode="auto">
          <a:xfrm>
            <a:off x="-125482" y="4105275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Двери белые с зелеными табличками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21" name="Rectangle 13"/>
          <p:cNvSpPr>
            <a:spLocks noChangeArrowheads="1"/>
          </p:cNvSpPr>
          <p:nvPr/>
        </p:nvSpPr>
        <p:spPr bwMode="auto">
          <a:xfrm>
            <a:off x="0" y="5526674"/>
            <a:ext cx="10392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жалюзи</a:t>
            </a:r>
            <a:endParaRPr kumimoji="0" lang="ru-RU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785794"/>
            <a:ext cx="20095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основной цвет стен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22" name="Rectangle 14"/>
          <p:cNvSpPr>
            <a:spLocks noChangeArrowheads="1"/>
          </p:cNvSpPr>
          <p:nvPr/>
        </p:nvSpPr>
        <p:spPr bwMode="auto">
          <a:xfrm>
            <a:off x="4071934" y="28545"/>
            <a:ext cx="31291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Дизайн коридора 1 этажа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137" y="2348880"/>
            <a:ext cx="5781339" cy="277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Анатолий\Desktop\ремонт\7552bb70-a77f-499d-a8a9-8642e64b36f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993" y="59323"/>
            <a:ext cx="5220072" cy="234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833" y="0"/>
            <a:ext cx="6851104" cy="490066"/>
          </a:xfrm>
        </p:spPr>
        <p:txBody>
          <a:bodyPr>
            <a:normAutofit fontScale="90000"/>
          </a:bodyPr>
          <a:lstStyle/>
          <a:p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Коворкинг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зона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47" y="448684"/>
            <a:ext cx="8315970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https://avatars.mds.yandex.net/i?id=9d493dd119774906e99b84261ccd283370f8c503-10683820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692696"/>
            <a:ext cx="3167386" cy="212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натолий\Desktop\ремонт\fba1a1ea-a70f-40c1-8940-dc501a3af78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04" y="3736115"/>
            <a:ext cx="914400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Анатолий\Desktop\ремонт\33eb1334-4b59-469b-82fa-00d66c900e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762189"/>
            <a:ext cx="2109840" cy="284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Анатолий\Desktop\ремонт\6b1101ff-bb51-47e7-8811-e6735e0e5a3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573213"/>
            <a:ext cx="1473324" cy="196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Анатолий\Desktop\ремонт\ec506abf-b8f5-442a-b115-d0b09ea0088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81659"/>
            <a:ext cx="2880320" cy="275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Анатолий\Desktop\ремонт\24941_html_7cf527d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829068" cy="93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412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натолий\Desktop\ремонт\коридоры\79eca2de-d3e3-42f2-b830-d573263257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56860"/>
            <a:ext cx="6659893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Анатолий\Desktop\ремонт\d1677aca-0862-40e1-8b99-bf1163e70e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618" y="3861048"/>
            <a:ext cx="3550513" cy="28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83968" y="3356992"/>
            <a:ext cx="2036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Формула здоровья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6511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8150" y="13897"/>
            <a:ext cx="1431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Актовый зал</a:t>
            </a:r>
          </a:p>
          <a:p>
            <a:endParaRPr lang="ru-RU" dirty="0"/>
          </a:p>
        </p:txBody>
      </p:sp>
      <p:sp>
        <p:nvSpPr>
          <p:cNvPr id="49154" name="AutoShape 2" descr="blob:https://web.whatsapp.com/81f3a268-1561-4218-bfca-ee6b498bb03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9155" name="Picture 3" descr="C:\Users\Комп\Desktop\документы советник\дизайн\81f3a268-1561-4218-bfca-ee6b498bb03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34395" y="3429000"/>
            <a:ext cx="4067018" cy="3356212"/>
          </a:xfrm>
          <a:prstGeom prst="rect">
            <a:avLst/>
          </a:prstGeom>
          <a:noFill/>
        </p:spPr>
      </p:pic>
      <p:sp>
        <p:nvSpPr>
          <p:cNvPr id="2" name="AutoShape 2" descr="http://sc02.alicdn.com/kf/HTB1_6zHRkvoK1RjSZFDq6xY3pXak/233949092/HTB1_6zHRkvoK1RjSZFDq6xY3pXak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://sc02.alicdn.com/kf/HTB1_6zHRkvoK1RjSZFDq6xY3pXak/233949092/HTB1_6zHRkvoK1RjSZFDq6xY3pXak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://sc02.alicdn.com/kf/HTB1_6zHRkvoK1RjSZFDq6xY3pXak/233949092/HTB1_6zHRkvoK1RjSZFDq6xY3pXak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220072" y="465137"/>
            <a:ext cx="3452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Цветовые варианты оформления</a:t>
            </a:r>
            <a:endParaRPr lang="ru-RU" dirty="0"/>
          </a:p>
        </p:txBody>
      </p:sp>
      <p:pic>
        <p:nvPicPr>
          <p:cNvPr id="2052" name="Picture 4" descr="C:\Users\Анатолий\Desktop\ремонт\cb21a450-c330-4d72-a824-8bb1f6f40f5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36728" y="-326515"/>
            <a:ext cx="1462352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Анатолий\Desktop\ремонт\a9416268-7212-45c8-a36e-2dd1441455f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99379"/>
            <a:ext cx="4596132" cy="258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Выгнутая влево стрелка 8"/>
          <p:cNvSpPr/>
          <p:nvPr/>
        </p:nvSpPr>
        <p:spPr>
          <a:xfrm rot="19503618">
            <a:off x="2852586" y="3511265"/>
            <a:ext cx="922326" cy="252028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idei.club/uploads/posts/2021-10/1634374941_21-idei-club-p-interer-detskoi-teatralnoi-studii-interer-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39" name="Picture 3" descr="C:\Users\Анатолий\Desktop\ремонт\1634374941_21-idei-club-p-interer-detskoi-teatralnoi-studii-interer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42" y="836712"/>
            <a:ext cx="6134200" cy="46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0375" y="118373"/>
            <a:ext cx="1833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Школьный театр</a:t>
            </a:r>
          </a:p>
          <a:p>
            <a:endParaRPr lang="ru-RU" dirty="0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204864"/>
            <a:ext cx="3096344" cy="4423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428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ww.silavetra.by/upload/iblock/f29/f29684e70c615a9c61ce7f0037f96f9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 descr="C:\Users\Анатолий\Desktop\ремонт\f29684e70c615a9c61ce7f0037f96f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44824"/>
            <a:ext cx="571500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5856" y="692696"/>
            <a:ext cx="1884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Школьный музей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659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3326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u="heavy" dirty="0">
                <a:latin typeface="Times New Roman" pitchFamily="18" charset="0"/>
                <a:cs typeface="Times New Roman" pitchFamily="18" charset="0"/>
              </a:rPr>
              <a:t>Кабинет психологической разгрузки (сенсорная комната)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22" y="1010694"/>
            <a:ext cx="348615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052736"/>
            <a:ext cx="4642912" cy="347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73" y="3864054"/>
            <a:ext cx="4053086" cy="2993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617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548680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Лестница до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9872" y="155266"/>
            <a:ext cx="5018749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3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 descr="https://static.tildacdn.com/tild6362-3263-4630-b337-393366623662/IMG_50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12975"/>
            <a:ext cx="3264466" cy="530535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63688" y="324129"/>
            <a:ext cx="3384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Лестничные проемы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Анатолий\Desktop\ремонт\приверы\d45b7e25-a83e-4fbd-bd2e-9c17728167f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12975"/>
            <a:ext cx="4644008" cy="565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60" y="44624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Коридор 2-го этажа до ремонта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506289"/>
            <a:ext cx="6308892" cy="625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26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911" y="33737"/>
            <a:ext cx="4533567" cy="558001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Фасад здания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52850" y="446267"/>
            <a:ext cx="5309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Отделочный материал – фасадные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металлокассеты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714488"/>
            <a:ext cx="2085975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286124"/>
            <a:ext cx="181927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794" name="AutoShape 2" descr="blob:https://web.whatsapp.com/d46b4d58-2a65-4933-95f1-f9fedb12132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 descr="https://i.postimg.cc/139C115Q/50268125-1228548290631382-934935992891080704-o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3" name="Picture 3" descr="C:\Users\Анатолий\Desktop\ремонт\50268125-1228548290631382-934935992891080704-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101" y="821333"/>
            <a:ext cx="4701570" cy="313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Анатолий\Desktop\ремонт\фасад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173" y="3985956"/>
            <a:ext cx="3924218" cy="260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94037"/>
            <a:ext cx="8229600" cy="1071570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Дизайн коридора 2 этажа</a:t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достижения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2" name="AutoShape 2" descr="https://thumb.tildacdn.com/tild3330-3233-4433-b735-393061646236/-/format/webp/1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4" name="AutoShape 4" descr="https://thumb.tildacdn.com/tild3330-3233-4433-b735-393061646236/-/format/webp/1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6" name="AutoShape 6" descr="https://thumb.tildacdn.com/tild3330-3233-4433-b735-393061646236/-/format/webp/1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8" name="AutoShape 8" descr="https://thumb.tildacdn.com/tild3330-3233-4433-b735-393061646236/-/format/webp/1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10" name="AutoShape 10" descr="https://thumb.tildacdn.com/tild3330-3233-4433-b735-393061646236/-/format/webp/1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https://www.leomebel.ru/upload/iblock/026/vk450-bitrina-bu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4020"/>
            <a:ext cx="2469790" cy="371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39752" y="908720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Стеллаж для кубков </a:t>
            </a:r>
            <a:endParaRPr lang="ru-RU" dirty="0" smtClean="0"/>
          </a:p>
          <a:p>
            <a:r>
              <a:rPr lang="ru-RU" dirty="0" smtClean="0"/>
              <a:t>«Вперед к победе»</a:t>
            </a:r>
            <a:endParaRPr lang="ru-RU" dirty="0"/>
          </a:p>
        </p:txBody>
      </p:sp>
      <p:pic>
        <p:nvPicPr>
          <p:cNvPr id="4098" name="Picture 2" descr="C:\Users\Анатолий\Desktop\ремонт\1677622475_bogatyr-club-p-futbolnaya-ramka-foni-pinterest-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11100"/>
            <a:ext cx="3962408" cy="297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Анатолий\Desktop\ремонт\51876ca7-0777-484b-8052-709995b4cbf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77072"/>
            <a:ext cx="5796136" cy="260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C:\Users\Анатолий\Desktop\ремонт\24941_html_7cf527d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615342"/>
            <a:ext cx="829068" cy="93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7417"/>
            <a:ext cx="8229600" cy="954360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детских инициатив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036259" y="2072433"/>
            <a:ext cx="5455877" cy="3168352"/>
          </a:xfrm>
          <a:prstGeom prst="rect">
            <a:avLst/>
          </a:prstGeom>
          <a:noFill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1720" y="928670"/>
            <a:ext cx="4404896" cy="2728917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504" y="3861048"/>
            <a:ext cx="2933328" cy="2621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 descr="C:\Users\Анатолий\Desktop\ремонт\24941_html_7cf527d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682240"/>
            <a:ext cx="270518" cy="30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83768" y="116632"/>
            <a:ext cx="496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зал до ремонта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769" y="764704"/>
            <a:ext cx="8796469" cy="494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8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7043758" cy="69386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зал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704" y="3933056"/>
            <a:ext cx="7010998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4" name="Picture 2" descr="C:\Users\Анатолий\Desktop\ремонт\спорт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92696"/>
            <a:ext cx="6327247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27784" y="116632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 до ремонта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2996952"/>
            <a:ext cx="4982453" cy="37251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836712"/>
            <a:ext cx="4430336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73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440" y="131762"/>
            <a:ext cx="8579296" cy="796908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6" name="Picture 4" descr="https://cdn.freelance.ru/img/portfolio/pics/00/25/04/2426023.jpg?mt=c93c99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80728"/>
            <a:ext cx="3576888" cy="2861510"/>
          </a:xfrm>
          <a:prstGeom prst="rect">
            <a:avLst/>
          </a:prstGeom>
          <a:noFill/>
        </p:spPr>
      </p:pic>
      <p:pic>
        <p:nvPicPr>
          <p:cNvPr id="23558" name="Picture 6" descr="https://idei.club/raznoe/uploads/posts/2022-11/1669634899_idei-club-p-bibliotechnie-stellazhi-dlya-shkolnikh-bib-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100350"/>
            <a:ext cx="3550195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5007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Библиотека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300" dirty="0" smtClean="0"/>
              <a:t>схема расположения</a:t>
            </a:r>
            <a:endParaRPr lang="ru-RU" sz="13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7"/>
            <a:ext cx="8610550" cy="6073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56037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Медиацентр</a:t>
            </a:r>
            <a:r>
              <a:rPr lang="ru-RU" dirty="0" smtClean="0"/>
              <a:t>. Размещение в библиотеке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https://s1.showslide.ru/s_slide/af5d/5e47390d-0f09-4446-ad5a-caf6cad488e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6832"/>
            <a:ext cx="6767736" cy="507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06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2042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Зоны отдыха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484785"/>
            <a:ext cx="4449952" cy="482453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67961"/>
            <a:ext cx="4052443" cy="3197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073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85728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В 1939 году Яков </a:t>
            </a:r>
            <a:r>
              <a:rPr lang="ru-RU" dirty="0" err="1" smtClean="0"/>
              <a:t>Клементьевич</a:t>
            </a:r>
            <a:r>
              <a:rPr lang="ru-RU" dirty="0" smtClean="0"/>
              <a:t> был назначен директором </a:t>
            </a:r>
            <a:r>
              <a:rPr lang="ru-RU" dirty="0" err="1" smtClean="0"/>
              <a:t>Красносвободненского</a:t>
            </a:r>
            <a:r>
              <a:rPr lang="ru-RU" dirty="0" smtClean="0"/>
              <a:t> детского дома. Александра Семёновна стала работать здесь учительницей. Сюда любила приезжать Тамара, она часто навещала родителей. Вместе с подругами бродили они по лесным тропинкам, лугам, встречали рассветы, мечтали о будущем.</a:t>
            </a:r>
            <a:endParaRPr lang="ru-RU" dirty="0"/>
          </a:p>
        </p:txBody>
      </p:sp>
      <p:pic>
        <p:nvPicPr>
          <p:cNvPr id="2050" name="Picture 2" descr="https://myslide.ru/documents_7/61375fcaf7dd01b3b82109002edecee1/img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496"/>
            <a:ext cx="6548430" cy="36753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268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53082" y="836712"/>
            <a:ext cx="4392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Входная группа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ремонта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1920" y="188640"/>
            <a:ext cx="4926854" cy="65253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9814" y="2636912"/>
            <a:ext cx="3652106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64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этаж: Патриотическое воспитание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1027" name="Picture 3" descr="C:\Users\Анатолий\Desktop\ремонт\d8592433-d544-4389-9b82-597ccf634e4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05" y="620688"/>
            <a:ext cx="7964377" cy="358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Анатолий\Desktop\ремонт\6eddeab8-f785-4fcd-9074-4b57bd68fce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501008"/>
            <a:ext cx="7202938" cy="313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Выгнутая влево стрелка 2"/>
          <p:cNvSpPr/>
          <p:nvPr/>
        </p:nvSpPr>
        <p:spPr>
          <a:xfrm rot="20331548">
            <a:off x="601746" y="3809151"/>
            <a:ext cx="432048" cy="122413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49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Анатолий\Desktop\ремонт\c450a02d-6ac0-4a10-a823-be4c1dec9a2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78" y="3573016"/>
            <a:ext cx="8820472" cy="336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blob:https://web.whatsapp.com/fd9fc917-4362-4aca-bd77-e0ccab968df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blob:https://web.whatsapp.com/fd9fc917-4362-4aca-bd77-e0ccab968df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blob:https://web.whatsapp.com/fd9fc917-4362-4aca-bd77-e0ccab968df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7" name="Picture 9" descr="C:\Users\Анатолий\Desktop\ремонт\09d585f4-5750-461d-823a-d07e107735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78" y="74701"/>
            <a:ext cx="8640960" cy="351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низ 5"/>
          <p:cNvSpPr/>
          <p:nvPr/>
        </p:nvSpPr>
        <p:spPr>
          <a:xfrm>
            <a:off x="3966245" y="2852936"/>
            <a:ext cx="360040" cy="11521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30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myalma.ru/wa-data/public/shop/products/29/05/529/images/7289/7289.1500x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myalma.ru/wa-data/public/shop/products/29/05/529/images/7282/7282.1500x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s://myalma.ru/wa-data/public/shop/products/29/05/529/images/7282/7282.1500x0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775" y="3545632"/>
            <a:ext cx="6846299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Анатолий\Desktop\ремонт\513f27f0-904b-49f9-a47e-a8f481f9e9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195" y="127757"/>
            <a:ext cx="704078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98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908720"/>
            <a:ext cx="4392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Коридор 3-го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этажа до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7864" y="44624"/>
            <a:ext cx="5393279" cy="671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04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16632"/>
            <a:ext cx="7186634" cy="72547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Дизайн коридора 3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этажа +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коворкинг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зона</a:t>
            </a:r>
          </a:p>
        </p:txBody>
      </p:sp>
      <p:sp>
        <p:nvSpPr>
          <p:cNvPr id="3" name="AutoShape 2" descr="https://static.tildacdn.com/a282b64f-2834-4e46-b06d-2d853a29a499/2_2_0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static.tildacdn.com/a282b64f-2834-4e46-b06d-2d853a29a499/2_2_01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Анатолий\Desktop\ремонт\2_2_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00" y="1772816"/>
            <a:ext cx="8704966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Комп\Desktop\документы советник\дизайн\81049_belgiyskie-oboi-covers-kollektsiya-leatheritz-artikul-geckos-51-greig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980728"/>
            <a:ext cx="1406338" cy="657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979712" y="1124816"/>
            <a:ext cx="3490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стены цвета «Слоновая кость»</a:t>
            </a:r>
          </a:p>
        </p:txBody>
      </p:sp>
      <p:pic>
        <p:nvPicPr>
          <p:cNvPr id="8" name="Picture 8" descr="C:\Users\Анатолий\Desktop\ремонт\24941_html_7cf527d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492896"/>
            <a:ext cx="829068" cy="93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59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0192" y="1556792"/>
            <a:ext cx="2448272" cy="1656184"/>
          </a:xfrm>
        </p:spPr>
        <p:txBody>
          <a:bodyPr>
            <a:normAutofit/>
          </a:bodyPr>
          <a:lstStyle/>
          <a:p>
            <a:pPr algn="l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Анатолий\Desktop\ремонт\af0bee43-7d35-4811-810b-e5cdc1aa27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5157192"/>
            <a:ext cx="3468376" cy="156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гнутая влево стрелка 3"/>
          <p:cNvSpPr/>
          <p:nvPr/>
        </p:nvSpPr>
        <p:spPr>
          <a:xfrm rot="19218604">
            <a:off x="3343367" y="5259824"/>
            <a:ext cx="576064" cy="144016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26" name="Picture 2" descr="C:\Users\Анатолий\Desktop\ремонт\98a2db7c-f4c0-4026-9158-2a60deb0693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6632"/>
            <a:ext cx="5733256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77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Анатолий\Desktop\ремонт\коридоры\754429a0-fbfa-4196-868a-30c6d6a8a2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1052"/>
            <a:ext cx="9144000" cy="681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C:\Users\kasvo\Downloads\возможности.jpe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C:\Users\kasvo\Downloads\возможности.jpe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C:\Users\kasvo\Downloads\возможности.jpeg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C:\Users\kasvo\Downloads\возможности.jpeg"/>
          <p:cNvSpPr>
            <a:spLocks noChangeAspect="1" noChangeArrowheads="1"/>
          </p:cNvSpPr>
          <p:nvPr/>
        </p:nvSpPr>
        <p:spPr bwMode="auto">
          <a:xfrm>
            <a:off x="520700" y="3206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0" descr="C:\Users\kasvo\Downloads\возможности.jpeg"/>
          <p:cNvSpPr>
            <a:spLocks noChangeAspect="1" noChangeArrowheads="1"/>
          </p:cNvSpPr>
          <p:nvPr/>
        </p:nvSpPr>
        <p:spPr bwMode="auto">
          <a:xfrm>
            <a:off x="673100" y="473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C:\Users\kasvo\Downloads\возможности.jpeg"/>
          <p:cNvSpPr>
            <a:spLocks noChangeAspect="1" noChangeArrowheads="1"/>
          </p:cNvSpPr>
          <p:nvPr/>
        </p:nvSpPr>
        <p:spPr bwMode="auto">
          <a:xfrm>
            <a:off x="825500" y="625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4" descr="C:\Users\kasvo\Downloads\возможности.jpeg"/>
          <p:cNvSpPr>
            <a:spLocks noChangeAspect="1" noChangeArrowheads="1"/>
          </p:cNvSpPr>
          <p:nvPr/>
        </p:nvSpPr>
        <p:spPr bwMode="auto">
          <a:xfrm>
            <a:off x="977900" y="777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C:\Users\Анатолий\Desktop\ремонт\8a4be8b7-b104-4366-8826-dbb08ea0e9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60" y="473075"/>
            <a:ext cx="6012160" cy="396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7748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натолий\Desktop\ремонт\d350e547-6c0a-417e-89b3-e24b4beb84f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377892"/>
            <a:ext cx="6624736" cy="336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Анатолий\Desktop\ремонт\коридоры\754429a0-fbfa-4196-868a-30c6d6a8a2d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261" y="260648"/>
            <a:ext cx="6876256" cy="309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Выгнутая влево стрелка 2"/>
          <p:cNvSpPr/>
          <p:nvPr/>
        </p:nvSpPr>
        <p:spPr>
          <a:xfrm>
            <a:off x="251520" y="1556792"/>
            <a:ext cx="792088" cy="288032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9199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14282" y="571480"/>
            <a:ext cx="200324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Окна – пластиковые 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https://xn-----dlcj5aeqgbx1nua.xn--p1ai/upload/iblock/be5/be5cc444e959c95dd1718b44681c1cd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285728"/>
            <a:ext cx="1643074" cy="123230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715008" y="714356"/>
            <a:ext cx="1464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Двери - ПВХ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2" name="Picture 8" descr="https://interadoors.ru/wa-data/public/shop/products/33/14/1433/images/1552/1552.97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2" y="214290"/>
            <a:ext cx="1857364" cy="185736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0" y="2357430"/>
            <a:ext cx="2225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Потолок -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армстронг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4" name="Picture 10" descr="https://skladpotolkov.ru/image/catalog/katalog/podvesnye_potolki/z_design/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2143116"/>
            <a:ext cx="1285884" cy="857256"/>
          </a:xfrm>
          <a:prstGeom prst="rect">
            <a:avLst/>
          </a:prstGeom>
          <a:noFill/>
        </p:spPr>
      </p:pic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3799006" y="3143248"/>
            <a:ext cx="53463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ол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4286248" y="3571876"/>
            <a:ext cx="714380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rot="5400000">
            <a:off x="3428992" y="3571876"/>
            <a:ext cx="500066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2143108" y="4286256"/>
            <a:ext cx="11430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плитка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714876" y="4286256"/>
            <a:ext cx="1129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линолеум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8" name="Picture 14" descr="https://ekb.kupipol72.ru/upload/iblock/762/762a6887b5c8be0b89434e5835ea03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 flipV="1">
            <a:off x="4857752" y="4929198"/>
            <a:ext cx="1352584" cy="1352584"/>
          </a:xfrm>
          <a:prstGeom prst="rect">
            <a:avLst/>
          </a:prstGeom>
          <a:noFill/>
        </p:spPr>
      </p:pic>
      <p:pic>
        <p:nvPicPr>
          <p:cNvPr id="1040" name="Picture 16" descr="https://stroimaterialy-optom.ru/upload/iblock/5ad/5ad30997b2e8344843066e574fa90c8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28794" y="4857760"/>
            <a:ext cx="1428760" cy="1428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C:\Users\Анатолий\Desktop\ремонт\24941_html_7cf527d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231946"/>
            <a:ext cx="2952328" cy="332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380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lob:https://web.whatsapp.com/93906899-9fb0-47ba-9514-ac87fe0a896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whatsapp.com/93906899-9fb0-47ba-9514-ac87fe0a896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blob:https://web.whatsapp.com/93906899-9fb0-47ba-9514-ac87fe0a896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blob:https://web.whatsapp.com/93906899-9fb0-47ba-9514-ac87fe0a896c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blob:https://web.whatsapp.com/93906899-9fb0-47ba-9514-ac87fe0a896c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blob:https://web.whatsapp.com/93906899-9fb0-47ba-9514-ac87fe0a896c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9" name="Picture 13" descr="C:\Users\Анатолий\Desktop\ремонт\93906899-9fb0-47ba-9514-ac87fe0a896c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8278"/>
            <a:ext cx="6876256" cy="309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C:\Users\Анатолий\Desktop\ремонт\ремонт 3 этаж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8" y="3212976"/>
            <a:ext cx="9223775" cy="342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21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572008"/>
            <a:ext cx="4126279" cy="2141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84584" y="7937"/>
            <a:ext cx="6043626" cy="51115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Входная группа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4355976" y="308064"/>
            <a:ext cx="402992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1 этаж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Входная группа.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раздевалка, зеркала.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Азбука школы (мотивационные фразы)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Начальные классы.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Цвета стен. Основной цвет коридора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песочный, с горизонтальными линиями фиолетового, синего цвета. Тематика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Правила дорожного движения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Рисунки расположены в арках между классами.  Двери кабинетов белые с зеленой табличкой. Классы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3 стены цвета слоновой кости, 4-ая фисташкового. 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Администрация.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900" y="642919"/>
            <a:ext cx="2973346" cy="3500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AutoShape 2" descr="blob:https://web.whatsapp.com/b84c6c51-41ea-4c52-a917-cadecdf2ef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5" descr="blob:https://web.whatsapp.com/d37db56c-7f8b-44ac-8ed2-a2361bebf245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52936"/>
            <a:ext cx="4322658" cy="3231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Анатолий\Desktop\ремонт\24941_html_7cf527d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13" y="908719"/>
            <a:ext cx="829068" cy="93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600205"/>
            <a:ext cx="6840760" cy="6141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9792" y="44624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кабинет до ремонта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89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Комп\Desktop\документы советник\дизайн\дизайн класс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14290"/>
            <a:ext cx="8501090" cy="6462713"/>
          </a:xfrm>
          <a:prstGeom prst="rect">
            <a:avLst/>
          </a:prstGeom>
          <a:noFill/>
        </p:spPr>
      </p:pic>
      <p:pic>
        <p:nvPicPr>
          <p:cNvPr id="3074" name="Picture 2" descr="C:\Users\Анатолий\Desktop\ремонт\24941_html_7cf527d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132856"/>
            <a:ext cx="757060" cy="85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Комп\Desktop\документы советник\дизайн\дизайн класса эскиз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3714752"/>
            <a:ext cx="3709035" cy="277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0" y="28545"/>
            <a:ext cx="1847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4" name="AutoShape 12"/>
          <p:cNvSpPr>
            <a:spLocks noChangeAspect="1" noChangeArrowheads="1"/>
          </p:cNvSpPr>
          <p:nvPr/>
        </p:nvSpPr>
        <p:spPr bwMode="auto">
          <a:xfrm>
            <a:off x="0" y="4572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3649312" y="561945"/>
            <a:ext cx="18453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Учебный класс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8" name="Rectangle 16"/>
          <p:cNvSpPr>
            <a:spLocks noChangeArrowheads="1"/>
          </p:cNvSpPr>
          <p:nvPr/>
        </p:nvSpPr>
        <p:spPr bwMode="auto">
          <a:xfrm>
            <a:off x="0" y="28545"/>
            <a:ext cx="1847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2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7" name="Рисунок 9" descr="6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000108"/>
            <a:ext cx="1428750" cy="752475"/>
          </a:xfrm>
          <a:prstGeom prst="rect">
            <a:avLst/>
          </a:prstGeom>
          <a:noFill/>
        </p:spPr>
      </p:pic>
      <p:sp>
        <p:nvSpPr>
          <p:cNvPr id="3089" name="Rectangle 17"/>
          <p:cNvSpPr>
            <a:spLocks noChangeArrowheads="1"/>
          </p:cNvSpPr>
          <p:nvPr/>
        </p:nvSpPr>
        <p:spPr bwMode="auto">
          <a:xfrm>
            <a:off x="0" y="1009620"/>
            <a:ext cx="2487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43108" y="1285860"/>
            <a:ext cx="16199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 одна стена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Рисунок 20" descr="C:\Users\Комп\Desktop\документы советник\дизайн\81049_belgiyskie-oboi-covers-kollektsiya-leatheritz-artikul-geckos-51-greige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071678"/>
            <a:ext cx="1406338" cy="657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2143108" y="2071678"/>
            <a:ext cx="38616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- 3 стены цвета «Слоновая кость»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91" name="Рисунок 13" descr="good-master_zhaluzi_dlya_shkoly_0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071810"/>
            <a:ext cx="895350" cy="942975"/>
          </a:xfrm>
          <a:prstGeom prst="rect">
            <a:avLst/>
          </a:prstGeom>
          <a:noFill/>
        </p:spPr>
      </p:pic>
      <p:pic>
        <p:nvPicPr>
          <p:cNvPr id="3090" name="Рисунок 14" descr="4d80b96851a8ebeb0b10eeffc2ea1c60_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4357694"/>
            <a:ext cx="1314450" cy="838200"/>
          </a:xfrm>
          <a:prstGeom prst="rect">
            <a:avLst/>
          </a:prstGeom>
          <a:noFill/>
        </p:spPr>
      </p:pic>
      <p:sp>
        <p:nvSpPr>
          <p:cNvPr id="3092" name="Rectangle 20"/>
          <p:cNvSpPr>
            <a:spLocks noChangeArrowheads="1"/>
          </p:cNvSpPr>
          <p:nvPr/>
        </p:nvSpPr>
        <p:spPr bwMode="auto">
          <a:xfrm>
            <a:off x="0" y="28545"/>
            <a:ext cx="1847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93" name="Rectangle 21"/>
          <p:cNvSpPr>
            <a:spLocks noChangeArrowheads="1"/>
          </p:cNvSpPr>
          <p:nvPr/>
        </p:nvSpPr>
        <p:spPr bwMode="auto">
          <a:xfrm>
            <a:off x="928662" y="5630378"/>
            <a:ext cx="191834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Потолок белый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643042" y="3429000"/>
            <a:ext cx="13154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жалюзи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928794" y="4714884"/>
            <a:ext cx="24367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полы цвет «серый»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548680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Коридор 1-го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этажа до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9872" y="47504"/>
            <a:ext cx="5434264" cy="673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99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1033</TotalTime>
  <Words>301</Words>
  <Application>Microsoft Office PowerPoint</Application>
  <PresentationFormat>Экран (4:3)</PresentationFormat>
  <Paragraphs>69</Paragraphs>
  <Slides>39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Дизайн-проект капитального ремонта учебного корпуса ТОГБОУ «Красносвободненская санаторная школа-интернат»</vt:lpstr>
      <vt:lpstr>Фасад здания</vt:lpstr>
      <vt:lpstr>Презентация PowerPoint</vt:lpstr>
      <vt:lpstr>Презентация PowerPoint</vt:lpstr>
      <vt:lpstr>Входная группа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Коворкинг зона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Дизайн коридора 2 этажа Спортивные достижения </vt:lpstr>
      <vt:lpstr>Центр детских инициатив</vt:lpstr>
      <vt:lpstr>Презентация PowerPoint</vt:lpstr>
      <vt:lpstr>Спортивный зал</vt:lpstr>
      <vt:lpstr>Презентация PowerPoint</vt:lpstr>
      <vt:lpstr>Библиотека</vt:lpstr>
      <vt:lpstr>Библиотека схема расположения</vt:lpstr>
      <vt:lpstr>Медиацентр. Размещение в библиотеке </vt:lpstr>
      <vt:lpstr>Зоны отдыха </vt:lpstr>
      <vt:lpstr>Презентация PowerPoint</vt:lpstr>
      <vt:lpstr>2 этаж: Патриотическое воспитание </vt:lpstr>
      <vt:lpstr>Презентация PowerPoint</vt:lpstr>
      <vt:lpstr>Презентация PowerPoint</vt:lpstr>
      <vt:lpstr>Презентация PowerPoint</vt:lpstr>
      <vt:lpstr>Дизайн коридора 3 этажа + коворкинг зона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Дизайн-проект ТОГБОУ «Красносвободненская санаторная школа-интернат»</dc:title>
  <dc:creator>Комп</dc:creator>
  <cp:lastModifiedBy>Анатолий</cp:lastModifiedBy>
  <cp:revision>134</cp:revision>
  <dcterms:created xsi:type="dcterms:W3CDTF">2023-07-30T15:52:02Z</dcterms:created>
  <dcterms:modified xsi:type="dcterms:W3CDTF">2024-02-02T09:11:06Z</dcterms:modified>
</cp:coreProperties>
</file>