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Исследование </a:t>
            </a:r>
          </a:p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с использованием различных методов 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9632" y="476672"/>
            <a:ext cx="6624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Сокольниковская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10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 коллаж «Класс мечты». 1-4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305443487681999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3628" y="368660"/>
            <a:ext cx="2808312" cy="3744416"/>
          </a:xfrm>
          <a:prstGeom prst="rect">
            <a:avLst/>
          </a:prstGeom>
        </p:spPr>
      </p:pic>
      <p:pic>
        <p:nvPicPr>
          <p:cNvPr id="4" name="Рисунок 3" descr="530533324446144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12060" y="368660"/>
            <a:ext cx="2808312" cy="3744416"/>
          </a:xfrm>
          <a:prstGeom prst="rect">
            <a:avLst/>
          </a:prstGeom>
        </p:spPr>
      </p:pic>
      <p:pic>
        <p:nvPicPr>
          <p:cNvPr id="5" name="Рисунок 4" descr="5305443487681999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112060" y="3248980"/>
            <a:ext cx="2808312" cy="3744416"/>
          </a:xfrm>
          <a:prstGeom prst="rect">
            <a:avLst/>
          </a:prstGeom>
        </p:spPr>
      </p:pic>
      <p:pic>
        <p:nvPicPr>
          <p:cNvPr id="6" name="Рисунок 5" descr="5305443487681999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1223628" y="3248980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610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Творческий коллаж «Класс мечты». 1-4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3054434876819991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23628" y="368660"/>
            <a:ext cx="2808312" cy="3744416"/>
          </a:xfrm>
          <a:prstGeom prst="rect">
            <a:avLst/>
          </a:prstGeom>
        </p:spPr>
      </p:pic>
      <p:pic>
        <p:nvPicPr>
          <p:cNvPr id="4" name="Рисунок 3" descr="530533324446144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12060" y="368660"/>
            <a:ext cx="2808312" cy="3744416"/>
          </a:xfrm>
          <a:prstGeom prst="rect">
            <a:avLst/>
          </a:prstGeom>
        </p:spPr>
      </p:pic>
      <p:pic>
        <p:nvPicPr>
          <p:cNvPr id="5" name="Рисунок 4" descr="5305443487681999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223628" y="3248980"/>
            <a:ext cx="2808312" cy="3744416"/>
          </a:xfrm>
          <a:prstGeom prst="rect">
            <a:avLst/>
          </a:prstGeom>
        </p:spPr>
      </p:pic>
      <p:pic>
        <p:nvPicPr>
          <p:cNvPr id="6" name="Рисунок 5" descr="5305443487681999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112060" y="3248980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Графическое анкетирование. 1-4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305443487681999187.jpg"/>
          <p:cNvPicPr>
            <a:picLocks noChangeAspect="1"/>
          </p:cNvPicPr>
          <p:nvPr/>
        </p:nvPicPr>
        <p:blipFill>
          <a:blip r:embed="rId2" cstate="print"/>
          <a:srcRect l="2738" t="5079" r="4066" b="1726"/>
          <a:stretch>
            <a:fillRect/>
          </a:stretch>
        </p:blipFill>
        <p:spPr>
          <a:xfrm rot="16200000">
            <a:off x="1223628" y="368660"/>
            <a:ext cx="2808312" cy="3744416"/>
          </a:xfrm>
          <a:prstGeom prst="rect">
            <a:avLst/>
          </a:prstGeom>
        </p:spPr>
      </p:pic>
      <p:pic>
        <p:nvPicPr>
          <p:cNvPr id="4" name="Рисунок 3" descr="53053332444614434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5112060" y="368660"/>
            <a:ext cx="2808312" cy="3744416"/>
          </a:xfrm>
          <a:prstGeom prst="rect">
            <a:avLst/>
          </a:prstGeom>
        </p:spPr>
      </p:pic>
      <p:pic>
        <p:nvPicPr>
          <p:cNvPr id="5" name="Рисунок 4" descr="530544348768199918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1223628" y="3248980"/>
            <a:ext cx="2808312" cy="3744416"/>
          </a:xfrm>
          <a:prstGeom prst="rect">
            <a:avLst/>
          </a:prstGeom>
        </p:spPr>
      </p:pic>
      <p:pic>
        <p:nvPicPr>
          <p:cNvPr id="6" name="Рисунок 5" descr="530544348768199919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5112060" y="3248980"/>
            <a:ext cx="2808312" cy="374441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Графическое анкетирование. 1-4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665567" y="764704"/>
            <a:ext cx="7812867" cy="5886235"/>
            <a:chOff x="671567" y="764704"/>
            <a:chExt cx="7812867" cy="5886235"/>
          </a:xfrm>
        </p:grpSpPr>
        <p:grpSp>
          <p:nvGrpSpPr>
            <p:cNvPr id="12" name="Группа 11"/>
            <p:cNvGrpSpPr/>
            <p:nvPr/>
          </p:nvGrpSpPr>
          <p:grpSpPr>
            <a:xfrm>
              <a:off x="671567" y="764704"/>
              <a:ext cx="3171417" cy="5886235"/>
              <a:chOff x="671567" y="764704"/>
              <a:chExt cx="3171417" cy="5886235"/>
            </a:xfrm>
          </p:grpSpPr>
          <p:pic>
            <p:nvPicPr>
              <p:cNvPr id="7" name="Рисунок 6" descr="5305443487681999196.jpg"/>
              <p:cNvPicPr>
                <a:picLocks noChangeAspect="1"/>
              </p:cNvPicPr>
              <p:nvPr/>
            </p:nvPicPr>
            <p:blipFill>
              <a:blip r:embed="rId2" cstate="print"/>
              <a:srcRect l="2401" t="2751" r="1001" b="21581"/>
              <a:stretch>
                <a:fillRect/>
              </a:stretch>
            </p:blipFill>
            <p:spPr>
              <a:xfrm>
                <a:off x="671568" y="764704"/>
                <a:ext cx="3171416" cy="3312368"/>
              </a:xfrm>
              <a:prstGeom prst="rect">
                <a:avLst/>
              </a:prstGeom>
            </p:spPr>
          </p:pic>
          <p:pic>
            <p:nvPicPr>
              <p:cNvPr id="9" name="Рисунок 8" descr="5305443487681999222.jpg"/>
              <p:cNvPicPr>
                <a:picLocks noChangeAspect="1"/>
              </p:cNvPicPr>
              <p:nvPr/>
            </p:nvPicPr>
            <p:blipFill>
              <a:blip r:embed="rId3" cstate="print"/>
              <a:srcRect l="17801" t="22700" r="22000" b="43700"/>
              <a:stretch>
                <a:fillRect/>
              </a:stretch>
            </p:blipFill>
            <p:spPr>
              <a:xfrm>
                <a:off x="671567" y="4293096"/>
                <a:ext cx="3168352" cy="2357843"/>
              </a:xfrm>
              <a:prstGeom prst="rect">
                <a:avLst/>
              </a:prstGeom>
            </p:spPr>
          </p:pic>
        </p:grpSp>
        <p:grpSp>
          <p:nvGrpSpPr>
            <p:cNvPr id="13" name="Группа 12"/>
            <p:cNvGrpSpPr/>
            <p:nvPr/>
          </p:nvGrpSpPr>
          <p:grpSpPr>
            <a:xfrm>
              <a:off x="4067943" y="1079529"/>
              <a:ext cx="4416491" cy="5256585"/>
              <a:chOff x="4067943" y="1196752"/>
              <a:chExt cx="4416491" cy="5256585"/>
            </a:xfrm>
          </p:grpSpPr>
          <p:pic>
            <p:nvPicPr>
              <p:cNvPr id="8" name="Рисунок 7" descr="5305443487681999221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4620005" y="2588907"/>
                <a:ext cx="3312368" cy="4416491"/>
              </a:xfrm>
              <a:prstGeom prst="rect">
                <a:avLst/>
              </a:prstGeom>
            </p:spPr>
          </p:pic>
          <p:pic>
            <p:nvPicPr>
              <p:cNvPr id="10" name="Рисунок 9" descr="5305443487681999220.jpg"/>
              <p:cNvPicPr>
                <a:picLocks noChangeAspect="1"/>
              </p:cNvPicPr>
              <p:nvPr/>
            </p:nvPicPr>
            <p:blipFill>
              <a:blip r:embed="rId5" cstate="print"/>
              <a:srcRect l="44001" t="20960" r="22400" b="16223"/>
              <a:stretch>
                <a:fillRect/>
              </a:stretch>
            </p:blipFill>
            <p:spPr>
              <a:xfrm rot="16200000">
                <a:off x="5383149" y="-118453"/>
                <a:ext cx="1762078" cy="4392488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61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Сказкотворение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3-4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755576" y="908720"/>
            <a:ext cx="7632848" cy="5328592"/>
            <a:chOff x="755576" y="908720"/>
            <a:chExt cx="7632848" cy="5328592"/>
          </a:xfrm>
        </p:grpSpPr>
        <p:pic>
          <p:nvPicPr>
            <p:cNvPr id="3" name="Рисунок 2" descr="5305443487681999187.jpg"/>
            <p:cNvPicPr>
              <a:picLocks noChangeAspect="1"/>
            </p:cNvPicPr>
            <p:nvPr/>
          </p:nvPicPr>
          <p:blipFill>
            <a:blip r:embed="rId2" cstate="print"/>
            <a:srcRect l="2564" t="1923" r="5128"/>
            <a:stretch>
              <a:fillRect/>
            </a:stretch>
          </p:blipFill>
          <p:spPr>
            <a:xfrm rot="5400000">
              <a:off x="1295636" y="368660"/>
              <a:ext cx="2592288" cy="3672408"/>
            </a:xfrm>
            <a:prstGeom prst="rect">
              <a:avLst/>
            </a:prstGeom>
          </p:spPr>
        </p:pic>
        <p:pic>
          <p:nvPicPr>
            <p:cNvPr id="4" name="Рисунок 3" descr="5305333244461443422.jpg"/>
            <p:cNvPicPr>
              <a:picLocks noChangeAspect="1"/>
            </p:cNvPicPr>
            <p:nvPr/>
          </p:nvPicPr>
          <p:blipFill>
            <a:blip r:embed="rId3" cstate="print"/>
            <a:srcRect r="7692"/>
            <a:stretch>
              <a:fillRect/>
            </a:stretch>
          </p:blipFill>
          <p:spPr>
            <a:xfrm rot="5400000" flipV="1">
              <a:off x="5220072" y="332656"/>
              <a:ext cx="2592288" cy="3744416"/>
            </a:xfrm>
            <a:prstGeom prst="rect">
              <a:avLst/>
            </a:prstGeom>
          </p:spPr>
        </p:pic>
        <p:pic>
          <p:nvPicPr>
            <p:cNvPr id="5" name="Рисунок 4" descr="5305443487681999188.jpg"/>
            <p:cNvPicPr>
              <a:picLocks noChangeAspect="1"/>
            </p:cNvPicPr>
            <p:nvPr/>
          </p:nvPicPr>
          <p:blipFill>
            <a:blip r:embed="rId4" cstate="print"/>
            <a:srcRect l="5128" r="2564" b="1923"/>
            <a:stretch>
              <a:fillRect/>
            </a:stretch>
          </p:blipFill>
          <p:spPr>
            <a:xfrm rot="5400000" flipV="1">
              <a:off x="1295636" y="3104964"/>
              <a:ext cx="2592288" cy="3672408"/>
            </a:xfrm>
            <a:prstGeom prst="rect">
              <a:avLst/>
            </a:prstGeom>
          </p:spPr>
        </p:pic>
        <p:pic>
          <p:nvPicPr>
            <p:cNvPr id="6" name="Рисунок 5" descr="5305443487681999190.jpg"/>
            <p:cNvPicPr>
              <a:picLocks noChangeAspect="1"/>
            </p:cNvPicPr>
            <p:nvPr/>
          </p:nvPicPr>
          <p:blipFill>
            <a:blip r:embed="rId5" cstate="print"/>
            <a:srcRect l="2564" r="5128"/>
            <a:stretch>
              <a:fillRect/>
            </a:stretch>
          </p:blipFill>
          <p:spPr>
            <a:xfrm rot="5400000" flipV="1">
              <a:off x="5220072" y="3068960"/>
              <a:ext cx="2592288" cy="374441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61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Сказкотворение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3-4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043608" y="908720"/>
            <a:ext cx="7056784" cy="5328592"/>
            <a:chOff x="1187624" y="908720"/>
            <a:chExt cx="7056784" cy="5328592"/>
          </a:xfrm>
        </p:grpSpPr>
        <p:pic>
          <p:nvPicPr>
            <p:cNvPr id="4" name="Рисунок 3" descr="53053332444614434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5220072" y="476672"/>
              <a:ext cx="2592288" cy="3456384"/>
            </a:xfrm>
            <a:prstGeom prst="rect">
              <a:avLst/>
            </a:prstGeom>
          </p:spPr>
        </p:pic>
        <p:grpSp>
          <p:nvGrpSpPr>
            <p:cNvPr id="8" name="Группа 7"/>
            <p:cNvGrpSpPr/>
            <p:nvPr/>
          </p:nvGrpSpPr>
          <p:grpSpPr>
            <a:xfrm>
              <a:off x="1187624" y="908720"/>
              <a:ext cx="3456384" cy="5328592"/>
              <a:chOff x="863588" y="908720"/>
              <a:chExt cx="3456384" cy="5328592"/>
            </a:xfrm>
          </p:grpSpPr>
          <p:pic>
            <p:nvPicPr>
              <p:cNvPr id="3" name="Рисунок 2" descr="5305443487681999187.jpg"/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 rot="5400000" flipH="1" flipV="1">
                <a:off x="1295636" y="476672"/>
                <a:ext cx="2592288" cy="3456384"/>
              </a:xfrm>
              <a:prstGeom prst="rect">
                <a:avLst/>
              </a:prstGeom>
            </p:spPr>
          </p:pic>
          <p:pic>
            <p:nvPicPr>
              <p:cNvPr id="5" name="Рисунок 4" descr="5305443487681999188.jp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 rot="16200000">
                <a:off x="1295636" y="3212976"/>
                <a:ext cx="2592288" cy="3456384"/>
              </a:xfrm>
              <a:prstGeom prst="rect">
                <a:avLst/>
              </a:prstGeom>
            </p:spPr>
          </p:pic>
        </p:grpSp>
        <p:pic>
          <p:nvPicPr>
            <p:cNvPr id="6" name="Рисунок 5" descr="530544348768199919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16200000">
              <a:off x="5220072" y="3212976"/>
              <a:ext cx="2592288" cy="345638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36174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Сказкотворение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3-4 класс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287524" y="836712"/>
            <a:ext cx="8568952" cy="1944216"/>
            <a:chOff x="323528" y="692696"/>
            <a:chExt cx="8820472" cy="2186862"/>
          </a:xfrm>
        </p:grpSpPr>
        <p:pic>
          <p:nvPicPr>
            <p:cNvPr id="4" name="Рисунок 3" descr="530533324446144342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 rot="16200000">
              <a:off x="3635896" y="332656"/>
              <a:ext cx="2160240" cy="2880320"/>
            </a:xfrm>
            <a:prstGeom prst="rect">
              <a:avLst/>
            </a:prstGeom>
          </p:spPr>
        </p:pic>
        <p:pic>
          <p:nvPicPr>
            <p:cNvPr id="3" name="Рисунок 2" descr="530544348768199918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5400000" flipH="1" flipV="1">
              <a:off x="683568" y="332656"/>
              <a:ext cx="2160240" cy="2880320"/>
            </a:xfrm>
            <a:prstGeom prst="rect">
              <a:avLst/>
            </a:prstGeom>
          </p:spPr>
        </p:pic>
        <p:pic>
          <p:nvPicPr>
            <p:cNvPr id="5" name="Рисунок 4" descr="5305443487681999188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16200000">
              <a:off x="6592661" y="328219"/>
              <a:ext cx="2186862" cy="2915816"/>
            </a:xfrm>
            <a:prstGeom prst="rect">
              <a:avLst/>
            </a:prstGeom>
          </p:spPr>
        </p:pic>
      </p:grpSp>
      <p:pic>
        <p:nvPicPr>
          <p:cNvPr id="10" name="Рисунок 9" descr="5dd776a2-323c-4109-9915-f691592fe80e.jf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1840" y="2852936"/>
            <a:ext cx="2808312" cy="2106234"/>
          </a:xfrm>
          <a:prstGeom prst="rect">
            <a:avLst/>
          </a:prstGeom>
        </p:spPr>
      </p:pic>
      <p:pic>
        <p:nvPicPr>
          <p:cNvPr id="11" name="Рисунок 10" descr="868b2d27-3444-4db2-8042-632e3d4116df.jf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012160" y="2852936"/>
            <a:ext cx="2819806" cy="2114854"/>
          </a:xfrm>
          <a:prstGeom prst="rect">
            <a:avLst/>
          </a:prstGeom>
        </p:spPr>
      </p:pic>
      <p:pic>
        <p:nvPicPr>
          <p:cNvPr id="12" name="Рисунок 11" descr="fcd0b162-06fd-4c67-87e5-5dfccd4b8c9b.jf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1520" y="2852936"/>
            <a:ext cx="2808312" cy="2106234"/>
          </a:xfrm>
          <a:prstGeom prst="rect">
            <a:avLst/>
          </a:prstGeom>
        </p:spPr>
      </p:pic>
      <p:pic>
        <p:nvPicPr>
          <p:cNvPr id="13" name="Рисунок 12" descr="530769528749568174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16200000">
            <a:off x="491547" y="4839156"/>
            <a:ext cx="1440160" cy="1920213"/>
          </a:xfrm>
          <a:prstGeom prst="rect">
            <a:avLst/>
          </a:prstGeom>
        </p:spPr>
      </p:pic>
      <p:pic>
        <p:nvPicPr>
          <p:cNvPr id="14" name="Рисунок 13" descr="5307695287495681770 (2).jpg"/>
          <p:cNvPicPr>
            <a:picLocks noChangeAspect="1"/>
          </p:cNvPicPr>
          <p:nvPr/>
        </p:nvPicPr>
        <p:blipFill>
          <a:blip r:embed="rId9" cstate="print">
            <a:lum contrast="40000"/>
          </a:blip>
          <a:stretch>
            <a:fillRect/>
          </a:stretch>
        </p:blipFill>
        <p:spPr>
          <a:xfrm rot="16200000">
            <a:off x="2691791" y="4845157"/>
            <a:ext cx="1440160" cy="1920213"/>
          </a:xfrm>
          <a:prstGeom prst="rect">
            <a:avLst/>
          </a:prstGeom>
        </p:spPr>
      </p:pic>
      <p:pic>
        <p:nvPicPr>
          <p:cNvPr id="15" name="Рисунок 14" descr="5307695287495681717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16200000">
            <a:off x="4895035" y="4842157"/>
            <a:ext cx="1458163" cy="1944217"/>
          </a:xfrm>
          <a:prstGeom prst="rect">
            <a:avLst/>
          </a:prstGeom>
        </p:spPr>
      </p:pic>
      <p:pic>
        <p:nvPicPr>
          <p:cNvPr id="16" name="Рисунок 15" descr="5307616517795473165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 rot="16200000">
            <a:off x="7119283" y="4842157"/>
            <a:ext cx="1458162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46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3</cp:revision>
  <dcterms:created xsi:type="dcterms:W3CDTF">2025-02-18T05:21:18Z</dcterms:created>
  <dcterms:modified xsi:type="dcterms:W3CDTF">2025-02-18T10:23:08Z</dcterms:modified>
</cp:coreProperties>
</file>